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2" r:id="rId15"/>
    <p:sldId id="273" r:id="rId16"/>
    <p:sldId id="274" r:id="rId17"/>
    <p:sldId id="275" r:id="rId18"/>
    <p:sldId id="276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1321"/>
    <a:srgbClr val="4C47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>
        <p:scale>
          <a:sx n="184" d="100"/>
          <a:sy n="184" d="100"/>
        </p:scale>
        <p:origin x="-3660" y="-25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BDFCEB-8036-4AAC-9078-34568B8E26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CC2231B-6328-4CD4-AED1-B9E3EBFF3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A5CBED-2C17-47A5-BD61-DCC98CA9F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DCA8D63-FB3B-4008-8B56-8DDF18551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3652B5B-E0C0-4073-8089-7C1333BA7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969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E517DF-BF89-4B60-9DB1-D90CBF90A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4D254F7-DC6E-475A-9FE1-8D4CD5343B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C8D6DD5-4A06-49B9-AB72-9AF89502C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E176D2F-69F5-4341-99A4-D9D12888A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082D4C-74A9-4B40-9017-A5350B8D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728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90C40C-FC05-45A0-9F18-7379BEAF4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4C66648-FD32-489E-88C7-154B108E4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1FD446-C8ED-4EE4-914B-8680A183F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59BC0EF-2C6D-4B3C-949E-F914F3A4E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4BD69F0-54A6-4C28-A931-3501EE559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396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C28720-603C-4EC4-A482-C01502E8F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8BD902-655B-4633-8FA1-E549D5DCF3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0AA2100-7D96-4F44-87A1-F9593188D3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0E3A7F-ABF4-4275-90EE-C6DEE8420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DB2406C-BF18-438E-9ECC-85041EF73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303AEC8-C6CB-47E6-A038-F63F2FF02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13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E110A6-3680-4997-8202-3A2D86538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8880DF8-C3E7-4647-84C6-2430D18E44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7B198FC-5193-4A25-97DA-A61F025A31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D912158-C17F-4627-9813-F44358AF07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AE83D67-D0EB-422D-9488-1401AE6E4C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063644E-1C80-4104-8AA9-F42141206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6CBCF1D-EB97-4DCD-998E-3CF3F7978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127318F-F02C-4B93-9389-DBF09B108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5059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822F8D-756F-4B46-A0EF-1BF0BD01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7B1E9BD-1147-4E83-B3B8-DA86AB59A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6369D254-DF7F-48B4-9EAC-2D3406DC7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9E8FCA53-FF88-471D-8336-FD63AC0C0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331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F6B59E7-060B-4E14-971D-08D55FB53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85FFDDD-7884-4362-A5E6-126FF5C59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A380CDA-2AF1-4865-BB30-51F2C7D9E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635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C76690-F068-4765-A2BD-36A0C8DBA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A7B860-AB4C-4CFA-A1D2-4BFF81D73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70609EB-C31A-4559-BFF5-7436D8FC2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D9C259E-4AD6-4107-989F-C5E77C665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7976D80-42BE-4315-946F-7B6B24AB3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1511922-156A-44E5-A5D0-F36BB1ECD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700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BC8F15-BC2F-44D5-8F4A-710EDEE5D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238D267-0D72-4E6F-8900-D04B88882B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4B460E7-AFE1-4C0F-AC96-404E66F342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4DF6D30-1240-4266-AEF1-B3EE319F4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F3F7031-3C65-4423-92FA-67E3067C7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093CBCB-D9F7-4262-AFA3-130D31351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259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FB278B-90DB-4046-8BBC-BF461F69D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E38DA2F-4E2E-4D0C-B5CC-FFE73F4679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5A5504A-C220-4CBA-B54C-DEC4F2F8B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7442D9E-0A82-4037-B901-A0B11297F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EF42FC7-2C8B-458E-BB31-550111E89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89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2B56696D-0B47-44B5-9231-D83D6E28CC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8760549-EC2E-4C34-9CBB-ECE694E15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51F3F4B-5F04-43E0-BD5F-60058FDBD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220B6E6-7484-4C6E-9610-287963213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F49F61-98E2-4210-BCDE-7D1766AF5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0697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4A58142-817B-4DF9-A536-1ECA6BE6D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C1C5DEB-1981-485A-9978-186BA35EA8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4ADFD0-47E1-4BC1-A549-4F1B96D150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1B10D-574E-4262-8BA4-D12D6F0CF78F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93EBDAE-05B5-4DBB-A8D6-6F1DA6553C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C68F20C-2562-4BDE-98FC-A2D472C32C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1373B-02CD-4390-9E1C-556D4B6F67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032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3399920-7BB6-4108-BB62-7EE369AD4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284631" y="4172755"/>
            <a:ext cx="1622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2021</a:t>
            </a:r>
            <a:endParaRPr lang="fr-FR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849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A7EC285-1EB5-44AA-9845-72E08F3F8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228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90B2AB3-3F42-47E0-A94C-2AF87A95A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464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0317CD2-E2A5-46B5-8263-AB08E2904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198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8831987-FEE2-4336-9C6D-180644A87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098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DDD8622-B4CE-4A30-A84C-B562D298E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579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C087475-DA89-49AE-B40F-A85280A5D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26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13C9164-DC8E-4723-A4DB-8C5701D9F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647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B5E9911-AA77-474E-988F-2BBC90DE4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130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C692D2D-0DDE-4F0A-8506-ED5086BD6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124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719E242-EEE6-4E53-9FDF-7EDB49371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993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1F67498-3019-4956-B5DD-C13F22118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324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4EF145B-2555-4FFF-BFA1-EAD222C05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59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AA5786C-44D5-445B-B8A0-E18C7F0971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4875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42AF636-BF97-47DE-B3EE-3051CF922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07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856C86B-7455-4377-B608-A3C6AF275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0971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FC2DEA2-1832-4186-BB86-D4FC400FF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8869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296C3B2-E49B-498B-A8B0-FB9C5DC54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8268"/>
            <a:ext cx="12192000" cy="580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022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1</Words>
  <Application>Microsoft Office PowerPoint</Application>
  <PresentationFormat>Grand écran</PresentationFormat>
  <Paragraphs>1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hamdiladharijabbar@gmail.com</dc:creator>
  <cp:lastModifiedBy>Compte Microsoft</cp:lastModifiedBy>
  <cp:revision>3</cp:revision>
  <dcterms:created xsi:type="dcterms:W3CDTF">2021-08-29T20:00:16Z</dcterms:created>
  <dcterms:modified xsi:type="dcterms:W3CDTF">2022-05-17T12:31:34Z</dcterms:modified>
</cp:coreProperties>
</file>